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7"/>
  </p:notesMasterIdLst>
  <p:sldIdLst>
    <p:sldId id="267" r:id="rId2"/>
    <p:sldId id="259" r:id="rId3"/>
    <p:sldId id="269" r:id="rId4"/>
    <p:sldId id="270" r:id="rId5"/>
    <p:sldId id="268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-7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JPG>
</file>

<file path=ppt/media/image3.jpe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52CEE-1C3F-A041-BA64-FAFAC7940704}" type="datetimeFigureOut">
              <a:rPr lang="en-US" smtClean="0"/>
              <a:t>9/17/15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64E19E-75A4-C845-9595-B536D117C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920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C742-23CA-DE44-B3E7-CBD07509B39D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09499-74E8-F041-8923-AB94BFCBA4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3"/>
            <a:ext cx="9144000" cy="6857999"/>
          </a:xfrm>
          <a:prstGeom prst="rect">
            <a:avLst/>
          </a:prstGeom>
          <a:gradFill flip="none" rotWithShape="1">
            <a:gsLst>
              <a:gs pos="0">
                <a:srgbClr val="760000"/>
              </a:gs>
              <a:gs pos="100000">
                <a:srgbClr val="4C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8" name="Picture 6" descr="logos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839" y="5711825"/>
            <a:ext cx="1890712" cy="94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8737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just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just">
              <a:defRPr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C742-23CA-DE44-B3E7-CBD07509B39D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09499-74E8-F041-8923-AB94BFCBA4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0"/>
            <a:ext cx="9152659" cy="424710"/>
          </a:xfrm>
          <a:prstGeom prst="rect">
            <a:avLst/>
          </a:prstGeom>
          <a:gradFill>
            <a:gsLst>
              <a:gs pos="0">
                <a:srgbClr val="B20000"/>
              </a:gs>
              <a:gs pos="100000">
                <a:srgbClr val="76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" y="388582"/>
            <a:ext cx="9161318" cy="783729"/>
          </a:xfrm>
          <a:prstGeom prst="rect">
            <a:avLst/>
          </a:prstGeom>
          <a:gradFill flip="none" rotWithShape="1">
            <a:gsLst>
              <a:gs pos="1000">
                <a:schemeClr val="tx1">
                  <a:lumMod val="85000"/>
                  <a:lumOff val="15000"/>
                </a:schemeClr>
              </a:gs>
              <a:gs pos="100000">
                <a:schemeClr val="tx1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>
          <a:xfrm rot="10800000">
            <a:off x="1" y="6667500"/>
            <a:ext cx="9155906" cy="206377"/>
          </a:xfrm>
          <a:prstGeom prst="rect">
            <a:avLst/>
          </a:prstGeom>
          <a:gradFill>
            <a:gsLst>
              <a:gs pos="0">
                <a:srgbClr val="B20000"/>
              </a:gs>
              <a:gs pos="100000">
                <a:srgbClr val="76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93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C742-23CA-DE44-B3E7-CBD07509B39D}" type="datetimeFigureOut">
              <a:rPr lang="en-US" smtClean="0"/>
              <a:t>9/17/15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09499-74E8-F041-8923-AB94BFCBA49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35717" y="0"/>
            <a:ext cx="9227343" cy="424710"/>
          </a:xfrm>
          <a:prstGeom prst="rect">
            <a:avLst/>
          </a:prstGeom>
          <a:gradFill>
            <a:gsLst>
              <a:gs pos="0">
                <a:srgbClr val="B20000"/>
              </a:gs>
              <a:gs pos="100000">
                <a:srgbClr val="76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 rot="10800000">
            <a:off x="1" y="6667500"/>
            <a:ext cx="9155906" cy="206377"/>
          </a:xfrm>
          <a:prstGeom prst="rect">
            <a:avLst/>
          </a:prstGeom>
          <a:gradFill>
            <a:gsLst>
              <a:gs pos="0">
                <a:srgbClr val="B20000"/>
              </a:gs>
              <a:gs pos="100000">
                <a:srgbClr val="76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590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C742-23CA-DE44-B3E7-CBD07509B39D}" type="datetimeFigureOut">
              <a:rPr lang="en-US" smtClean="0"/>
              <a:t>9/17/15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09499-74E8-F041-8923-AB94BFCBA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43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C742-23CA-DE44-B3E7-CBD07509B39D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09499-74E8-F041-8923-AB94BFCBA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3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C742-23CA-DE44-B3E7-CBD07509B39D}" type="datetimeFigureOut">
              <a:rPr lang="en-US" smtClean="0"/>
              <a:t>9/17/15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09499-74E8-F041-8923-AB94BFCBA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118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C742-23CA-DE44-B3E7-CBD07509B39D}" type="datetimeFigureOut">
              <a:rPr lang="en-US" smtClean="0"/>
              <a:t>9/17/15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09499-74E8-F041-8923-AB94BFCBA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173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C742-23CA-DE44-B3E7-CBD07509B39D}" type="datetimeFigureOut">
              <a:rPr lang="en-US" smtClean="0"/>
              <a:t>9/17/15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09499-74E8-F041-8923-AB94BFCBA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10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581314"/>
      </p:ext>
    </p:extLst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0C742-23CA-DE44-B3E7-CBD07509B39D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09499-74E8-F041-8923-AB94BFCBA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Relationship Id="rId3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2560656"/>
            <a:ext cx="7772400" cy="1470025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INTRODUCTIONS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51115" y="359938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Williamson Vedder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7461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965205" y="331792"/>
            <a:ext cx="92329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800" b="1" i="1"/>
            </a:lvl1pPr>
          </a:lstStyle>
          <a:p>
            <a:pPr lvl="0">
              <a:defRPr b="0" i="0"/>
            </a:pPr>
            <a:endParaRPr sz="2800" b="1" i="0" dirty="0">
              <a:solidFill>
                <a:srgbClr val="604A7B"/>
              </a:solidFill>
            </a:endParaRPr>
          </a:p>
        </p:txBody>
      </p:sp>
      <p:sp>
        <p:nvSpPr>
          <p:cNvPr id="77" name="Shape 77"/>
          <p:cNvSpPr/>
          <p:nvPr/>
        </p:nvSpPr>
        <p:spPr>
          <a:xfrm>
            <a:off x="965205" y="1540152"/>
            <a:ext cx="4257899" cy="4708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285750" lvl="0" indent="-28575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Born in Philly, never left</a:t>
            </a:r>
          </a:p>
          <a:p>
            <a:pPr marL="285750" lvl="0" indent="-28575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Lower Merion mostly</a:t>
            </a:r>
            <a:endParaRPr lang="en-US" sz="3000" dirty="0" smtClean="0">
              <a:latin typeface="Century Gothic"/>
              <a:cs typeface="Century Gothic"/>
            </a:endParaRPr>
          </a:p>
          <a:p>
            <a:pPr marL="285750" lvl="0" indent="-28575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Always nerdy hobbies growing up</a:t>
            </a:r>
          </a:p>
          <a:p>
            <a:pPr marL="285750" lvl="0" indent="-28575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Temple Grad</a:t>
            </a:r>
          </a:p>
          <a:p>
            <a:pPr marL="742950" lvl="1" indent="-28575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B.S. Engineering Technology</a:t>
            </a:r>
          </a:p>
          <a:p>
            <a:pPr marL="285750" lvl="0" indent="-285750">
              <a:buFont typeface="Arial"/>
              <a:buChar char="•"/>
              <a:defRPr sz="1800"/>
            </a:pPr>
            <a:endParaRPr lang="en-US" sz="3000" dirty="0" smtClean="0">
              <a:latin typeface="Century Gothic"/>
              <a:cs typeface="Century Gothic"/>
            </a:endParaRPr>
          </a:p>
          <a:p>
            <a:pPr marL="285750" lvl="0" indent="-285750">
              <a:buFont typeface="Arial"/>
              <a:buChar char="•"/>
              <a:defRPr sz="1800"/>
            </a:pPr>
            <a:endParaRPr lang="en-US" sz="3000" dirty="0" smtClean="0"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5820" y="81948"/>
            <a:ext cx="1966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  <a:latin typeface="Century Gothic"/>
                <a:cs typeface="Century Gothic"/>
              </a:rPr>
              <a:t>Introductions</a:t>
            </a:r>
            <a:endParaRPr lang="en-US" sz="1400" dirty="0">
              <a:solidFill>
                <a:srgbClr val="FFFFFF"/>
              </a:solidFill>
              <a:latin typeface="Century Gothic"/>
              <a:cs typeface="Century Gothic"/>
            </a:endParaRPr>
          </a:p>
        </p:txBody>
      </p:sp>
      <p:pic>
        <p:nvPicPr>
          <p:cNvPr id="9" name="Picture 8" descr="IMG_037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517173" y="1276082"/>
            <a:ext cx="3368594" cy="2526446"/>
          </a:xfrm>
          <a:prstGeom prst="rect">
            <a:avLst/>
          </a:prstGeom>
        </p:spPr>
      </p:pic>
      <p:pic>
        <p:nvPicPr>
          <p:cNvPr id="11" name="temple_201_4c-logo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38247" y="4776012"/>
            <a:ext cx="2526446" cy="60319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29390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965205" y="331792"/>
            <a:ext cx="92329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800" b="1" i="1"/>
            </a:lvl1pPr>
          </a:lstStyle>
          <a:p>
            <a:pPr lvl="0">
              <a:defRPr b="0" i="0"/>
            </a:pPr>
            <a:endParaRPr sz="2800" b="1" i="0" dirty="0">
              <a:solidFill>
                <a:srgbClr val="604A7B"/>
              </a:solidFill>
            </a:endParaRPr>
          </a:p>
        </p:txBody>
      </p:sp>
      <p:sp>
        <p:nvSpPr>
          <p:cNvPr id="77" name="Shape 77"/>
          <p:cNvSpPr/>
          <p:nvPr/>
        </p:nvSpPr>
        <p:spPr>
          <a:xfrm>
            <a:off x="851038" y="3903851"/>
            <a:ext cx="7169137" cy="3785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457200" lvl="0" indent="-45720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Temple </a:t>
            </a:r>
            <a:r>
              <a:rPr lang="en-US" sz="3000" dirty="0">
                <a:latin typeface="Century Gothic"/>
                <a:cs typeface="Century Gothic"/>
              </a:rPr>
              <a:t>Student </a:t>
            </a:r>
            <a:r>
              <a:rPr lang="en-US" sz="3000" dirty="0" smtClean="0">
                <a:latin typeface="Century Gothic"/>
                <a:cs typeface="Century Gothic"/>
              </a:rPr>
              <a:t>Worker</a:t>
            </a:r>
          </a:p>
          <a:p>
            <a:pPr marL="914400" lvl="1" indent="-45720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Provost Strategic. Comm.</a:t>
            </a:r>
          </a:p>
          <a:p>
            <a:pPr marL="914400" lvl="1" indent="-45720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Office of Sustainability</a:t>
            </a:r>
          </a:p>
          <a:p>
            <a:pPr marL="457200" indent="-45720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Temple In-house Web Team</a:t>
            </a:r>
          </a:p>
          <a:p>
            <a:pPr marL="457200" indent="-45720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Web Stuff for all</a:t>
            </a:r>
          </a:p>
          <a:p>
            <a:pPr marL="914400" lvl="1" indent="-457200">
              <a:buFont typeface="Arial"/>
              <a:buChar char="•"/>
              <a:defRPr sz="1800"/>
            </a:pPr>
            <a:endParaRPr lang="en-US" sz="3000" dirty="0">
              <a:latin typeface="Century Gothic"/>
              <a:cs typeface="Century Gothic"/>
            </a:endParaRPr>
          </a:p>
          <a:p>
            <a:pPr marL="285750" lvl="0" indent="-285750">
              <a:buFont typeface="Arial"/>
              <a:buChar char="•"/>
              <a:defRPr sz="1800"/>
            </a:pPr>
            <a:endParaRPr lang="en-US" sz="3000" dirty="0">
              <a:latin typeface="Century Gothic"/>
              <a:cs typeface="Century Gothic"/>
            </a:endParaRPr>
          </a:p>
          <a:p>
            <a:pPr marL="285750" lvl="0" indent="-285750">
              <a:buFont typeface="Arial"/>
              <a:buChar char="•"/>
              <a:defRPr sz="1800"/>
            </a:pPr>
            <a:endParaRPr lang="en-US" sz="3000" dirty="0" smtClean="0"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5820" y="81948"/>
            <a:ext cx="1966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Century Gothic"/>
                <a:cs typeface="Century Gothic"/>
              </a:rPr>
              <a:t>Introductions</a:t>
            </a:r>
            <a:endParaRPr lang="en-US" sz="1400" dirty="0">
              <a:solidFill>
                <a:srgbClr val="FFFFFF"/>
              </a:solidFill>
              <a:latin typeface="Century Gothic"/>
              <a:cs typeface="Century Gothic"/>
            </a:endParaRPr>
          </a:p>
        </p:txBody>
      </p:sp>
      <p:pic>
        <p:nvPicPr>
          <p:cNvPr id="4" name="Picture 3" descr="IMG_047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070901" y="699178"/>
            <a:ext cx="3937096" cy="295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8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965205" y="331792"/>
            <a:ext cx="92329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800" b="1" i="1"/>
            </a:lvl1pPr>
          </a:lstStyle>
          <a:p>
            <a:pPr lvl="0">
              <a:defRPr b="0" i="0"/>
            </a:pPr>
            <a:endParaRPr sz="2800" b="1" i="0" dirty="0">
              <a:solidFill>
                <a:srgbClr val="604A7B"/>
              </a:solidFill>
            </a:endParaRPr>
          </a:p>
        </p:txBody>
      </p:sp>
      <p:sp>
        <p:nvSpPr>
          <p:cNvPr id="77" name="Shape 77"/>
          <p:cNvSpPr/>
          <p:nvPr/>
        </p:nvSpPr>
        <p:spPr>
          <a:xfrm>
            <a:off x="851038" y="3647010"/>
            <a:ext cx="7169137" cy="2400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457200" lvl="0" indent="-457200">
              <a:buFont typeface="Arial"/>
              <a:buChar char="•"/>
              <a:defRPr sz="1800"/>
            </a:pPr>
            <a:r>
              <a:rPr lang="en-US" sz="3000" dirty="0" err="1" smtClean="0">
                <a:latin typeface="Century Gothic"/>
                <a:cs typeface="Century Gothic"/>
              </a:rPr>
              <a:t>Bluecadet</a:t>
            </a:r>
            <a:r>
              <a:rPr lang="en-US" sz="3000" dirty="0" smtClean="0">
                <a:latin typeface="Century Gothic"/>
                <a:cs typeface="Century Gothic"/>
              </a:rPr>
              <a:t> in </a:t>
            </a:r>
            <a:r>
              <a:rPr lang="en-US" sz="3000" dirty="0" err="1" smtClean="0">
                <a:latin typeface="Century Gothic"/>
                <a:cs typeface="Century Gothic"/>
              </a:rPr>
              <a:t>Fishtown</a:t>
            </a:r>
            <a:endParaRPr lang="en-US" sz="3000" dirty="0" smtClean="0">
              <a:latin typeface="Century Gothic"/>
              <a:cs typeface="Century Gothic"/>
            </a:endParaRPr>
          </a:p>
          <a:p>
            <a:pPr marL="457200" lvl="0" indent="-457200">
              <a:buFont typeface="Arial"/>
              <a:buChar char="•"/>
              <a:defRPr sz="1800"/>
            </a:pPr>
            <a:r>
              <a:rPr lang="en-US" sz="3000" dirty="0" err="1" smtClean="0">
                <a:latin typeface="Century Gothic"/>
                <a:cs typeface="Century Gothic"/>
              </a:rPr>
              <a:t>Musueum</a:t>
            </a:r>
            <a:r>
              <a:rPr lang="en-US" sz="3000" dirty="0" smtClean="0">
                <a:latin typeface="Century Gothic"/>
                <a:cs typeface="Century Gothic"/>
              </a:rPr>
              <a:t>, non-profit niche</a:t>
            </a:r>
          </a:p>
          <a:p>
            <a:pPr marL="457200" lvl="0" indent="-45720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Creative Developer</a:t>
            </a:r>
            <a:endParaRPr lang="en-US" sz="3000" dirty="0">
              <a:latin typeface="Century Gothic"/>
              <a:cs typeface="Century Gothic"/>
            </a:endParaRPr>
          </a:p>
          <a:p>
            <a:pPr marL="285750" lvl="0" indent="-285750">
              <a:buFont typeface="Arial"/>
              <a:buChar char="•"/>
              <a:defRPr sz="1800"/>
            </a:pPr>
            <a:endParaRPr lang="en-US" sz="3000" dirty="0">
              <a:latin typeface="Century Gothic"/>
              <a:cs typeface="Century Gothic"/>
            </a:endParaRPr>
          </a:p>
          <a:p>
            <a:pPr marL="285750" lvl="0" indent="-285750">
              <a:buFont typeface="Arial"/>
              <a:buChar char="•"/>
              <a:defRPr sz="1800"/>
            </a:pPr>
            <a:endParaRPr lang="en-US" sz="3000" dirty="0" smtClean="0"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5820" y="81948"/>
            <a:ext cx="1966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Century Gothic"/>
                <a:cs typeface="Century Gothic"/>
              </a:rPr>
              <a:t>Introductions</a:t>
            </a:r>
            <a:endParaRPr lang="en-US" sz="1400" dirty="0">
              <a:solidFill>
                <a:srgbClr val="FFFFFF"/>
              </a:solidFill>
              <a:latin typeface="Century Gothic"/>
              <a:cs typeface="Century Gothic"/>
            </a:endParaRPr>
          </a:p>
        </p:txBody>
      </p:sp>
      <p:pic>
        <p:nvPicPr>
          <p:cNvPr id="2" name="Picture 1" descr="bluecadet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503" y="855008"/>
            <a:ext cx="2583802" cy="2583802"/>
          </a:xfrm>
          <a:prstGeom prst="rect">
            <a:avLst/>
          </a:prstGeom>
        </p:spPr>
      </p:pic>
      <p:pic>
        <p:nvPicPr>
          <p:cNvPr id="3" name="Picture 2" descr="14706445983_3cb6a15561_h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39" y="855008"/>
            <a:ext cx="3154434" cy="236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24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965205" y="331792"/>
            <a:ext cx="92329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800" b="1" i="1"/>
            </a:lvl1pPr>
          </a:lstStyle>
          <a:p>
            <a:pPr lvl="0">
              <a:defRPr b="0" i="0"/>
            </a:pPr>
            <a:endParaRPr sz="2800" b="1" i="0" dirty="0">
              <a:solidFill>
                <a:srgbClr val="604A7B"/>
              </a:solidFill>
            </a:endParaRPr>
          </a:p>
        </p:txBody>
      </p:sp>
      <p:sp>
        <p:nvSpPr>
          <p:cNvPr id="77" name="Shape 77"/>
          <p:cNvSpPr/>
          <p:nvPr/>
        </p:nvSpPr>
        <p:spPr>
          <a:xfrm>
            <a:off x="965205" y="1340152"/>
            <a:ext cx="7629266" cy="5632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lvl="0">
              <a:defRPr sz="1800"/>
            </a:pPr>
            <a:endParaRPr lang="en-US" sz="3000" dirty="0" smtClean="0">
              <a:latin typeface="Century Gothic"/>
              <a:cs typeface="Century Gothic"/>
            </a:endParaRPr>
          </a:p>
          <a:p>
            <a:pPr marL="285750" lvl="0" indent="-285750">
              <a:buFont typeface="Arial"/>
              <a:buChar char="•"/>
              <a:defRPr sz="1800"/>
            </a:pPr>
            <a:r>
              <a:rPr lang="en-US" sz="3000" dirty="0" err="1" smtClean="0">
                <a:latin typeface="Century Gothic"/>
                <a:cs typeface="Century Gothic"/>
              </a:rPr>
              <a:t>Lapham’s</a:t>
            </a:r>
            <a:r>
              <a:rPr lang="en-US" sz="3000" dirty="0" smtClean="0">
                <a:latin typeface="Century Gothic"/>
                <a:cs typeface="Century Gothic"/>
              </a:rPr>
              <a:t> Quarterly - Notorious Harper-Collins editor</a:t>
            </a:r>
          </a:p>
          <a:p>
            <a:pPr marL="285750" lvl="0" indent="-28575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Oceana - </a:t>
            </a:r>
            <a:r>
              <a:rPr lang="en-US" sz="3000" dirty="0" smtClean="0">
                <a:latin typeface="Century Gothic"/>
                <a:cs typeface="Century Gothic"/>
              </a:rPr>
              <a:t>World’s largest ocean conservancy</a:t>
            </a:r>
          </a:p>
          <a:p>
            <a:pPr marL="285750" indent="-28575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Hoover-Mason Trestle - Bethlehem’s High-line</a:t>
            </a:r>
          </a:p>
          <a:p>
            <a:pPr marL="285750" indent="-285750">
              <a:buFont typeface="Arial"/>
              <a:buChar char="•"/>
              <a:defRPr sz="1800"/>
            </a:pPr>
            <a:r>
              <a:rPr lang="en-US" sz="3000" dirty="0" smtClean="0">
                <a:latin typeface="Century Gothic"/>
                <a:cs typeface="Century Gothic"/>
              </a:rPr>
              <a:t>Brandywine</a:t>
            </a:r>
            <a:r>
              <a:rPr lang="en-US" sz="3000" dirty="0">
                <a:latin typeface="Century Gothic"/>
                <a:cs typeface="Century Gothic"/>
              </a:rPr>
              <a:t> </a:t>
            </a:r>
            <a:r>
              <a:rPr lang="en-US" sz="3000" dirty="0" smtClean="0">
                <a:latin typeface="Century Gothic"/>
                <a:cs typeface="Century Gothic"/>
              </a:rPr>
              <a:t>Museum &amp; Conservancy – Regional museum </a:t>
            </a:r>
            <a:r>
              <a:rPr lang="en-US" sz="3000" dirty="0">
                <a:latin typeface="Century Gothic"/>
                <a:cs typeface="Century Gothic"/>
              </a:rPr>
              <a:t>k</a:t>
            </a:r>
            <a:r>
              <a:rPr lang="en-US" sz="3000" dirty="0" smtClean="0">
                <a:latin typeface="Century Gothic"/>
                <a:cs typeface="Century Gothic"/>
              </a:rPr>
              <a:t>nown for Wyeth Collection</a:t>
            </a:r>
          </a:p>
          <a:p>
            <a:pPr marL="742950" lvl="1" indent="-285750">
              <a:buFont typeface="Arial"/>
              <a:buChar char="•"/>
              <a:defRPr sz="1800"/>
            </a:pPr>
            <a:endParaRPr lang="en-US" sz="3000" dirty="0" smtClean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  <a:defRPr sz="1800"/>
            </a:pPr>
            <a:endParaRPr lang="en-US" sz="3000" dirty="0" smtClean="0"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5820" y="81948"/>
            <a:ext cx="1966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Century Gothic"/>
                <a:cs typeface="Century Gothic"/>
              </a:rPr>
              <a:t>Introductions</a:t>
            </a:r>
            <a:endParaRPr lang="en-US" sz="1400" dirty="0">
              <a:solidFill>
                <a:srgbClr val="FFFFFF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6674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MC_CORRECT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SMC_CORRECT3.thmx</Template>
  <TotalTime>4951</TotalTime>
  <Words>93</Words>
  <Application>Microsoft Macintosh PowerPoint</Application>
  <PresentationFormat>On-screen Show (4:3)</PresentationFormat>
  <Paragraphs>25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SMC_CORRECT3</vt:lpstr>
      <vt:lpstr>INTRODUCTIONS</vt:lpstr>
      <vt:lpstr>PowerPoint Presentation</vt:lpstr>
      <vt:lpstr>PowerPoint Presentation</vt:lpstr>
      <vt:lpstr>PowerPoint Presentation</vt:lpstr>
      <vt:lpstr>PowerPoint Presentation</vt:lpstr>
    </vt:vector>
  </TitlesOfParts>
  <Company>ChatterBlast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Ray</dc:creator>
  <cp:lastModifiedBy>Will Vedder</cp:lastModifiedBy>
  <cp:revision>14</cp:revision>
  <dcterms:created xsi:type="dcterms:W3CDTF">2015-02-15T19:36:35Z</dcterms:created>
  <dcterms:modified xsi:type="dcterms:W3CDTF">2015-09-20T17:03:18Z</dcterms:modified>
</cp:coreProperties>
</file>

<file path=docProps/thumbnail.jpeg>
</file>